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90"/>
    <p:restoredTop sz="94649"/>
  </p:normalViewPr>
  <p:slideViewPr>
    <p:cSldViewPr snapToGrid="0" snapToObjects="1">
      <p:cViewPr varScale="1">
        <p:scale>
          <a:sx n="73" d="100"/>
          <a:sy n="73" d="100"/>
        </p:scale>
        <p:origin x="22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8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5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9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1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3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9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9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4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2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2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8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595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nkerspublicschools.org/YM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C4391D-FD6F-4E62-B70B-FF49EE739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8" name="Rectangle 31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3BD86-D0BE-DB4A-B750-267FEEF1E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4" y="352338"/>
            <a:ext cx="11548532" cy="41987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9800" dirty="0">
                <a:solidFill>
                  <a:schemeClr val="bg1"/>
                </a:solidFill>
              </a:rPr>
              <a:t>How to Access </a:t>
            </a:r>
            <a:r>
              <a:rPr lang="en-US" sz="9800" dirty="0" err="1">
                <a:solidFill>
                  <a:schemeClr val="bg1"/>
                </a:solidFill>
              </a:rPr>
              <a:t>EDPuzzle</a:t>
            </a:r>
            <a:endParaRPr lang="en-US" sz="9800" dirty="0">
              <a:solidFill>
                <a:schemeClr val="bg1"/>
              </a:solidFill>
            </a:endParaRPr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C6371B-A089-394F-9452-0B938D9C4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733" y="4718033"/>
            <a:ext cx="10634738" cy="1175039"/>
          </a:xfrm>
        </p:spPr>
        <p:txBody>
          <a:bodyPr anchor="b">
            <a:normAutofit/>
          </a:bodyPr>
          <a:lstStyle/>
          <a:p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49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49AAC-0E65-D142-9499-94328015A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DCB0E-8469-EB4D-BBB9-7C8D68F3A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3858073" cy="3634486"/>
          </a:xfrm>
        </p:spPr>
        <p:txBody>
          <a:bodyPr/>
          <a:lstStyle/>
          <a:p>
            <a:r>
              <a:rPr lang="en-US" dirty="0"/>
              <a:t>Press/click on </a:t>
            </a:r>
            <a:r>
              <a:rPr lang="en-US" b="1" dirty="0"/>
              <a:t>Sign up with </a:t>
            </a:r>
            <a:r>
              <a:rPr lang="en-US" b="1" dirty="0" err="1"/>
              <a:t>Edpuzzle</a:t>
            </a:r>
            <a:r>
              <a:rPr lang="en-US" b="1" dirty="0"/>
              <a:t>.</a:t>
            </a:r>
            <a:r>
              <a:rPr lang="en-US" dirty="0"/>
              <a:t>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0D93A2-5796-034A-8CD8-6ACA15F9A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65" y="0"/>
            <a:ext cx="7752735" cy="68580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BFC0BCB1-4F22-9045-ADF3-1CF5172939B7}"/>
              </a:ext>
            </a:extLst>
          </p:cNvPr>
          <p:cNvSpPr/>
          <p:nvPr/>
        </p:nvSpPr>
        <p:spPr>
          <a:xfrm>
            <a:off x="6430297" y="3813998"/>
            <a:ext cx="899652" cy="56043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79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AE67-9A4D-134A-AF45-F74C1B0F2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E4B1C-77A7-9644-983E-8EB19257F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3607349" cy="3234026"/>
          </a:xfrm>
        </p:spPr>
        <p:txBody>
          <a:bodyPr/>
          <a:lstStyle/>
          <a:p>
            <a:r>
              <a:rPr lang="en-US" dirty="0"/>
              <a:t>Enter your class code: </a:t>
            </a:r>
          </a:p>
          <a:p>
            <a:pPr lvl="1"/>
            <a:r>
              <a:rPr lang="en-US" dirty="0"/>
              <a:t>Period 1 - </a:t>
            </a:r>
            <a:r>
              <a:rPr lang="en-US" b="1" dirty="0" err="1"/>
              <a:t>sajifzo</a:t>
            </a:r>
            <a:endParaRPr lang="en-US" dirty="0"/>
          </a:p>
          <a:p>
            <a:pPr lvl="1"/>
            <a:r>
              <a:rPr lang="en-US" dirty="0"/>
              <a:t>Period 3 - </a:t>
            </a:r>
            <a:r>
              <a:rPr lang="en-US" b="1" dirty="0" err="1"/>
              <a:t>bosiehz</a:t>
            </a:r>
            <a:endParaRPr lang="en-US" dirty="0"/>
          </a:p>
          <a:p>
            <a:pPr lvl="1"/>
            <a:r>
              <a:rPr lang="en-US" dirty="0"/>
              <a:t>Period 6 - </a:t>
            </a:r>
            <a:r>
              <a:rPr lang="en-US" b="1" dirty="0" err="1"/>
              <a:t>puvesfi</a:t>
            </a:r>
            <a:endParaRPr lang="en-US" dirty="0"/>
          </a:p>
          <a:p>
            <a:pPr lvl="1"/>
            <a:r>
              <a:rPr lang="en-US" dirty="0"/>
              <a:t>Period 8 – </a:t>
            </a:r>
            <a:r>
              <a:rPr lang="en-US" b="1" dirty="0" err="1"/>
              <a:t>belcacw</a:t>
            </a:r>
            <a:endParaRPr lang="en-US" b="1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EE9CAF-35F0-1D4F-9778-746760624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766" y="0"/>
            <a:ext cx="9002233" cy="68580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C8228784-5F70-6441-BB2F-23EA33018F87}"/>
              </a:ext>
            </a:extLst>
          </p:cNvPr>
          <p:cNvSpPr/>
          <p:nvPr/>
        </p:nvSpPr>
        <p:spPr>
          <a:xfrm>
            <a:off x="4869712" y="3019647"/>
            <a:ext cx="1552353" cy="40935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4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7A616-1831-074F-9964-A8D39C27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27287-4842-4C4C-B6EE-963EC2769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4565995" cy="3814980"/>
          </a:xfrm>
        </p:spPr>
        <p:txBody>
          <a:bodyPr/>
          <a:lstStyle/>
          <a:p>
            <a:r>
              <a:rPr lang="en-US" dirty="0"/>
              <a:t>Fill in your information. </a:t>
            </a:r>
          </a:p>
          <a:p>
            <a:r>
              <a:rPr lang="en-US" dirty="0"/>
              <a:t>Use your </a:t>
            </a:r>
            <a:r>
              <a:rPr lang="en-US" b="1" dirty="0"/>
              <a:t>real first and last name. </a:t>
            </a:r>
          </a:p>
          <a:p>
            <a:r>
              <a:rPr lang="en-US" dirty="0"/>
              <a:t>Your username should be your 6 digit school ID number (ex: 987654)</a:t>
            </a:r>
          </a:p>
          <a:p>
            <a:r>
              <a:rPr lang="en-US" dirty="0"/>
              <a:t>Your password should be your date of birth (ex: 11301997)</a:t>
            </a:r>
            <a:r>
              <a:rPr lang="en-US" b="1" dirty="0"/>
              <a:t> </a:t>
            </a:r>
          </a:p>
          <a:p>
            <a:endParaRPr lang="en-US" dirty="0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2C3779-CD79-0E4F-81D0-5A8D16D10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64" y="0"/>
            <a:ext cx="6938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3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E85EC-5959-7F42-8187-2351DD6C6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127051"/>
            <a:ext cx="3990808" cy="4848299"/>
          </a:xfrm>
        </p:spPr>
        <p:txBody>
          <a:bodyPr/>
          <a:lstStyle/>
          <a:p>
            <a:r>
              <a:rPr lang="en-US" dirty="0"/>
              <a:t>Once you have completed these steps, your screen should look like this.  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70553C-7C04-964A-B9CF-C67DA126C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0"/>
            <a:ext cx="7619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0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FED4-83A5-4441-8566-B7E1CA4AC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one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F34C0-9337-A640-B349-BDF7D4974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05781"/>
            <a:ext cx="3850131" cy="435077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Go to the Yonkers Montessori Webpage (</a:t>
            </a:r>
            <a:r>
              <a:rPr lang="en-US">
                <a:hlinkClick r:id="rId2"/>
              </a:rPr>
              <a:t>https://www.yonkerspublicschools.org/YMA</a:t>
            </a:r>
            <a:r>
              <a:rPr lang="en-US"/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Once on the page, locate </a:t>
            </a:r>
            <a:r>
              <a:rPr lang="en-US" b="1"/>
              <a:t>Clever Portal </a:t>
            </a:r>
            <a:r>
              <a:rPr lang="en-US"/>
              <a:t>on the </a:t>
            </a:r>
            <a:r>
              <a:rPr lang="en-US" b="1"/>
              <a:t>right side </a:t>
            </a:r>
            <a:r>
              <a:rPr lang="en-US"/>
              <a:t>of a page and press/click on on Clever Portal. </a:t>
            </a:r>
            <a:endParaRPr lang="en-US" dirty="0"/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544B980-27D8-7A42-A657-C8C708CB8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23" y="0"/>
            <a:ext cx="7760677" cy="6858000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3E7F6A67-4BB2-C34A-ADC5-88D8F03FDFA2}"/>
              </a:ext>
            </a:extLst>
          </p:cNvPr>
          <p:cNvSpPr/>
          <p:nvPr/>
        </p:nvSpPr>
        <p:spPr>
          <a:xfrm>
            <a:off x="9340241" y="4181168"/>
            <a:ext cx="1339589" cy="50104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E7CE5-AB5D-914D-BC19-C3952AE5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555DC-5328-B648-9FC6-56555643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35" y="2340864"/>
            <a:ext cx="4435820" cy="2130928"/>
          </a:xfrm>
        </p:spPr>
        <p:txBody>
          <a:bodyPr/>
          <a:lstStyle/>
          <a:p>
            <a:r>
              <a:rPr lang="en-US" dirty="0"/>
              <a:t>After pressing/clicking on Clever Portal a new page will open.</a:t>
            </a:r>
          </a:p>
          <a:p>
            <a:r>
              <a:rPr lang="en-US" dirty="0"/>
              <a:t>Press/click on the LOG IN WITH LDAP. 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85A7D1E-4019-4C4A-9DE2-A8487156A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554" y="0"/>
            <a:ext cx="7643446" cy="68580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126DC422-AB25-8A4A-8CBA-6C048E62C721}"/>
              </a:ext>
            </a:extLst>
          </p:cNvPr>
          <p:cNvSpPr/>
          <p:nvPr/>
        </p:nvSpPr>
        <p:spPr>
          <a:xfrm>
            <a:off x="5712791" y="2472704"/>
            <a:ext cx="1148861" cy="65649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4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05A9-5B66-D04A-A6F9-24E9C7CD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Three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2D08C-2B24-FC45-928A-F98139530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40863"/>
            <a:ext cx="4856811" cy="4226191"/>
          </a:xfrm>
        </p:spPr>
        <p:txBody>
          <a:bodyPr/>
          <a:lstStyle/>
          <a:p>
            <a:r>
              <a:rPr lang="en-US" dirty="0"/>
              <a:t>After pressing/clicking on Log in with LDAP a new page will open.  </a:t>
            </a:r>
          </a:p>
          <a:p>
            <a:r>
              <a:rPr lang="en-US" dirty="0"/>
              <a:t>You now will enter your username and password. </a:t>
            </a:r>
          </a:p>
          <a:p>
            <a:r>
              <a:rPr lang="en-US" dirty="0"/>
              <a:t>Username is your district email.  It is your 6 digit Student ID followed by @</a:t>
            </a:r>
            <a:r>
              <a:rPr lang="en-US" dirty="0" err="1"/>
              <a:t>Yonkerspublicschools.org</a:t>
            </a:r>
            <a:r>
              <a:rPr lang="en-US" dirty="0"/>
              <a:t> (ex: 123456@Yonkerspublicschools)</a:t>
            </a:r>
          </a:p>
          <a:p>
            <a:r>
              <a:rPr lang="en-US" dirty="0"/>
              <a:t>Your password is your date of birth (ex: 12231990)</a:t>
            </a:r>
          </a:p>
          <a:p>
            <a:endParaRPr lang="en-US"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4532C57-604A-4143-9AFA-41BA23627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812" y="0"/>
            <a:ext cx="7335188" cy="68580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ABC2B0EA-941B-CE45-B53E-4153971A1849}"/>
              </a:ext>
            </a:extLst>
          </p:cNvPr>
          <p:cNvSpPr/>
          <p:nvPr/>
        </p:nvSpPr>
        <p:spPr>
          <a:xfrm>
            <a:off x="6096000" y="2527069"/>
            <a:ext cx="786938" cy="36576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5BA5019-DE21-6848-AE21-2AE1C58FE363}"/>
              </a:ext>
            </a:extLst>
          </p:cNvPr>
          <p:cNvSpPr/>
          <p:nvPr/>
        </p:nvSpPr>
        <p:spPr>
          <a:xfrm>
            <a:off x="6129251" y="3029989"/>
            <a:ext cx="753687" cy="39901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0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23D7-5A06-2743-8495-1AF29FEBD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Four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45E6D-753A-2B49-AFF2-385920AAE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2340864"/>
            <a:ext cx="4422371" cy="2626261"/>
          </a:xfrm>
        </p:spPr>
        <p:txBody>
          <a:bodyPr/>
          <a:lstStyle/>
          <a:p>
            <a:r>
              <a:rPr lang="en-US" dirty="0"/>
              <a:t>After logging in your page should look like the image on the right.  </a:t>
            </a:r>
          </a:p>
          <a:p>
            <a:r>
              <a:rPr lang="en-US" dirty="0"/>
              <a:t>From this page you can access all the web based products Yonkers Public school has purchased.  </a:t>
            </a:r>
          </a:p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BF9690-AF1C-E94F-AC3E-3EB18381F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622" y="0"/>
            <a:ext cx="7736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8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1753-C0D1-3B49-94C3-79B501F7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Five 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25A7E9-AE50-D94E-AE1A-3EA8B80D1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1135" y="-50146"/>
            <a:ext cx="7270865" cy="690814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29414F-3B32-7049-848D-8331A947FA15}"/>
              </a:ext>
            </a:extLst>
          </p:cNvPr>
          <p:cNvSpPr txBox="1"/>
          <p:nvPr/>
        </p:nvSpPr>
        <p:spPr>
          <a:xfrm>
            <a:off x="232756" y="2842952"/>
            <a:ext cx="44223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Once on this page, go to my name</a:t>
            </a:r>
            <a:r>
              <a:rPr lang="en-US" sz="2400" b="1" dirty="0"/>
              <a:t> J. Lotto.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119AC-0930-324D-B1CD-6826577C7DF8}"/>
              </a:ext>
            </a:extLst>
          </p:cNvPr>
          <p:cNvSpPr txBox="1"/>
          <p:nvPr/>
        </p:nvSpPr>
        <p:spPr>
          <a:xfrm>
            <a:off x="1014153" y="42727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74B1DEF-C390-8144-B15F-9599DEBE57D0}"/>
              </a:ext>
            </a:extLst>
          </p:cNvPr>
          <p:cNvSpPr/>
          <p:nvPr/>
        </p:nvSpPr>
        <p:spPr>
          <a:xfrm>
            <a:off x="5519652" y="1396269"/>
            <a:ext cx="1396538" cy="9892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0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27B4-69EF-5B45-9D42-54643A35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Six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9B768-851C-B846-B0F2-0E8F66872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3931814" cy="3634486"/>
          </a:xfrm>
        </p:spPr>
        <p:txBody>
          <a:bodyPr>
            <a:normAutofit/>
          </a:bodyPr>
          <a:lstStyle/>
          <a:p>
            <a:r>
              <a:rPr lang="en-US" sz="2800" dirty="0"/>
              <a:t>Once on my teacher page, press/click on the </a:t>
            </a:r>
            <a:r>
              <a:rPr lang="en-US" sz="2800" b="1" dirty="0" err="1"/>
              <a:t>Edpuzzle</a:t>
            </a:r>
            <a:r>
              <a:rPr lang="en-US" sz="2800" b="1" dirty="0"/>
              <a:t> icon</a:t>
            </a:r>
            <a:r>
              <a:rPr lang="en-US" sz="2800" dirty="0"/>
              <a:t>.  </a:t>
            </a:r>
          </a:p>
          <a:p>
            <a:r>
              <a:rPr lang="en-US" sz="2800" dirty="0"/>
              <a:t>This will open a new page. 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4A891C-0FF8-0F49-B845-A0C033797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007" y="0"/>
            <a:ext cx="7678993" cy="6858000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B32542FB-91FC-624D-9F40-CA17C811AB51}"/>
              </a:ext>
            </a:extLst>
          </p:cNvPr>
          <p:cNvSpPr/>
          <p:nvPr/>
        </p:nvSpPr>
        <p:spPr>
          <a:xfrm>
            <a:off x="6902245" y="3805084"/>
            <a:ext cx="1165123" cy="58993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48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50A1E-44C4-224B-B627-1D6FE3CD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B9879-A8C3-D047-AA06-1F5B53381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93" y="2104890"/>
            <a:ext cx="4670581" cy="1978596"/>
          </a:xfrm>
        </p:spPr>
        <p:txBody>
          <a:bodyPr/>
          <a:lstStyle/>
          <a:p>
            <a:r>
              <a:rPr lang="en-US" dirty="0"/>
              <a:t>Press/click on </a:t>
            </a:r>
            <a:r>
              <a:rPr lang="en-US" b="1" dirty="0"/>
              <a:t>SIGN UP </a:t>
            </a:r>
            <a:r>
              <a:rPr lang="en-US" dirty="0"/>
              <a:t>located in the upper right corner</a:t>
            </a:r>
            <a:r>
              <a:rPr lang="en-US" b="1" dirty="0"/>
              <a:t>. </a:t>
            </a:r>
            <a:r>
              <a:rPr lang="en-US" dirty="0"/>
              <a:t> </a:t>
            </a:r>
          </a:p>
          <a:p>
            <a:r>
              <a:rPr lang="en-US" dirty="0"/>
              <a:t>This will open another page.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96D5CE-F5E3-1F42-83CF-93957A97A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574" y="0"/>
            <a:ext cx="7397426" cy="6857999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77DE6B15-65AD-4745-8B72-9C3483B9A9CB}"/>
              </a:ext>
            </a:extLst>
          </p:cNvPr>
          <p:cNvSpPr/>
          <p:nvPr/>
        </p:nvSpPr>
        <p:spPr>
          <a:xfrm>
            <a:off x="10384077" y="488143"/>
            <a:ext cx="839244" cy="6012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8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7D962-231A-9F48-B1B7-2AECD09A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0A9A6-E18F-224C-85D1-1B358A5E8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21" y="2340864"/>
            <a:ext cx="3712948" cy="1401796"/>
          </a:xfrm>
        </p:spPr>
        <p:txBody>
          <a:bodyPr/>
          <a:lstStyle/>
          <a:p>
            <a:r>
              <a:rPr lang="en-US" dirty="0"/>
              <a:t>Press/click on </a:t>
            </a:r>
            <a:r>
              <a:rPr lang="en-US" b="1" dirty="0"/>
              <a:t>I’M A STUDENT. </a:t>
            </a:r>
          </a:p>
          <a:p>
            <a:r>
              <a:rPr lang="en-US" dirty="0"/>
              <a:t>This will bring you to another page.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F2752D-9CF6-8548-A402-1D4C47EE5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069" y="0"/>
            <a:ext cx="8308931" cy="68580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1688F04E-6F3A-3344-BBD3-BEEBF9704352}"/>
              </a:ext>
            </a:extLst>
          </p:cNvPr>
          <p:cNvSpPr/>
          <p:nvPr/>
        </p:nvSpPr>
        <p:spPr>
          <a:xfrm rot="10800000">
            <a:off x="9908636" y="3204856"/>
            <a:ext cx="1963479" cy="116958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7350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RightStep">
      <a:dk1>
        <a:srgbClr val="000000"/>
      </a:dk1>
      <a:lt1>
        <a:srgbClr val="FFFFFF"/>
      </a:lt1>
      <a:dk2>
        <a:srgbClr val="3F3823"/>
      </a:dk2>
      <a:lt2>
        <a:srgbClr val="E2E6E8"/>
      </a:lt2>
      <a:accent1>
        <a:srgbClr val="BD9B84"/>
      </a:accent1>
      <a:accent2>
        <a:srgbClr val="ABA175"/>
      </a:accent2>
      <a:accent3>
        <a:srgbClr val="9CA57D"/>
      </a:accent3>
      <a:accent4>
        <a:srgbClr val="88AC75"/>
      </a:accent4>
      <a:accent5>
        <a:srgbClr val="81AC84"/>
      </a:accent5>
      <a:accent6>
        <a:srgbClr val="77AE91"/>
      </a:accent6>
      <a:hlink>
        <a:srgbClr val="5987A4"/>
      </a:hlink>
      <a:folHlink>
        <a:srgbClr val="828282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338</Words>
  <Application>Microsoft Macintosh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Schoolbook</vt:lpstr>
      <vt:lpstr>Franklin Gothic Book</vt:lpstr>
      <vt:lpstr>Wingdings 2</vt:lpstr>
      <vt:lpstr>DividendVTI</vt:lpstr>
      <vt:lpstr>How to Access EDPuzzle</vt:lpstr>
      <vt:lpstr>Step one </vt:lpstr>
      <vt:lpstr>Step two </vt:lpstr>
      <vt:lpstr>Step Three </vt:lpstr>
      <vt:lpstr>Step Four </vt:lpstr>
      <vt:lpstr>Step Five </vt:lpstr>
      <vt:lpstr>Step Six </vt:lpstr>
      <vt:lpstr>Step 7</vt:lpstr>
      <vt:lpstr>Step 8 </vt:lpstr>
      <vt:lpstr>Step 9 </vt:lpstr>
      <vt:lpstr>Step 10 </vt:lpstr>
      <vt:lpstr>Step 11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Access Castle LEarning </dc:title>
  <dc:creator>LOTTO, JOHN</dc:creator>
  <cp:lastModifiedBy>LOTTO, JOHN</cp:lastModifiedBy>
  <cp:revision>10</cp:revision>
  <dcterms:created xsi:type="dcterms:W3CDTF">2020-09-02T14:55:37Z</dcterms:created>
  <dcterms:modified xsi:type="dcterms:W3CDTF">2020-09-02T16:16:12Z</dcterms:modified>
</cp:coreProperties>
</file>